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D52"/>
    <a:srgbClr val="A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D2CE-776C-3C44-A9BE-51767011C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EFAB4-9938-EE49-94FA-9F56C3C00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44EE5-D75C-2340-9111-5BA9FB2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CF20-EE02-5F46-8A1C-F83DF5D9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7C202-ADCE-8345-8C22-42DA8F38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9A9D-2560-6C43-ACFE-F72AC203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6E230-B19A-6940-A4B9-FD69D968C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FD30-246D-4A42-AA5D-6E65E1F6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43BE-48C9-5942-9E06-4B99C48C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C4A9C-7D18-5B41-BCE1-B3D611F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3AE13-84BA-4E40-81E7-4A33FAA47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CF7E9-1125-AA40-9241-8D23BB13D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F6B5-270B-9F49-B20A-DAFB3C07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6A45-E48C-8640-B35A-70A06EFD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638A6-9FFE-FD4E-8D24-A44B068E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E7C8-6AEF-1347-BFF7-CCC43361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3966-EFE5-8942-A131-EB140E711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2F679-F3D4-154E-8BBF-C3EF5653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8C56-F75E-D543-954A-FFB92781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37E0-DBF2-A945-82BC-2BD49C3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7C15-2EEB-CB49-8C7F-E2A2B468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957D3-7792-364A-86AD-8D7C4558A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82DC-2218-3543-A675-D4EFF71E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4C71-35BD-7541-8210-EDE6BE32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628DE-A85C-ED41-8C19-DB01F510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4BDD-ECC8-4541-BA07-AEF96299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07502-19A6-8543-A022-EED382F6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7B6EB-B2DB-E54C-A8EE-76B11B4E0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4C57-14D7-B644-BF5C-C8A70A14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FF4B-327A-6B40-BACE-5A3D07A7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9C17-14D4-CB4D-A52C-AF8125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DAA4-BA23-3445-BC3D-33B8FC18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2994-A57E-6C4B-997D-2EDFB7A62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BD2D9-4197-854D-B61D-50BE87EE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C892F-2A9D-A345-8BAD-2C1D2BD3D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531F5-9B9C-4B43-9C1B-4807FB1EA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A1A2D-4635-1F4D-9AC9-29B38E8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8B935-DB69-8C4E-B62B-7ACA8BF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9E4FD-A050-504C-ADD0-9A895ECA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4969-EC67-4545-821D-F992E764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F846-EE6B-B644-9D30-CA0629F4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17EA0-496A-464C-A606-60343EB4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474FD-7844-C048-B8F0-CDECDE86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B6A16-F3C3-BA4B-A66E-7E76CCBD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3C802-C74E-664C-A7C9-D760B9F5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761E-FDC9-434D-B630-BDA36BF0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929D-D6CC-9046-B735-316ABDD9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AE86-59DA-E64D-8034-AA6C9663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82E1-55A8-C544-863C-E8763E559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31A38-084C-4642-BB48-E862646D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69249-52E1-534A-A713-8092B2C7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28BDC-0C63-BD4A-BD79-E52DF755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B149-B3DA-F04C-AE1B-14EE440C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CFDC0-87D3-5D46-9EA5-83CFD9BFB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1E552-93F9-0441-A0F0-40AA1732C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70507-6E1A-ED4B-8A14-68D86069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3A3C5-8A27-D049-90FA-09A822B3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FB9D4-7D11-4A4A-AA8E-6EE986BD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146A0-BE84-7841-A78A-38549478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CCD4A-0C7B-BF4B-8BC4-AF3C6060E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FA8F2-4EA9-B54B-A5E9-23EFCD191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AC14-C792-4642-A49C-FCD0B1F53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D05C-1397-D44D-9436-109D4D2CB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ksu-is/AtlantaUnite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C681-A477-AC4B-8478-68E70AA25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ln w="22225">
                  <a:solidFill>
                    <a:srgbClr val="AE0001"/>
                  </a:solidFill>
                  <a:prstDash val="solid"/>
                </a:ln>
              </a:rPr>
              <a:t>Atlanta United 2018 Championship season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4990C-24CE-3F4E-8AEA-E85220FAE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945418"/>
            <a:ext cx="5609219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1700" b="1" i="1" dirty="0"/>
              <a:t>How the 2018 season became a dream season for Atlanta and a fun penalty shoot out to remember the season</a:t>
            </a:r>
            <a:r>
              <a:rPr lang="en-US" sz="1700" dirty="0"/>
              <a:t>.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large stadium&#10;&#10;Description automatically generated">
            <a:extLst>
              <a:ext uri="{FF2B5EF4-FFF2-40B4-BE49-F238E27FC236}">
                <a16:creationId xmlns:a16="http://schemas.microsoft.com/office/drawing/2014/main" id="{37E78134-D4C1-9B4A-B987-1A60040DC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1" r="14048" b="-2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34" name="Picture 10" descr="40 Statistics Interview Problems and Answers for Data Scientists">
            <a:extLst>
              <a:ext uri="{FF2B5EF4-FFF2-40B4-BE49-F238E27FC236}">
                <a16:creationId xmlns:a16="http://schemas.microsoft.com/office/drawing/2014/main" id="{BBC35DBD-15AB-5B4C-9C74-7410F7960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3" r="33679" b="2"/>
          <a:stretch/>
        </p:blipFill>
        <p:spPr bwMode="auto">
          <a:xfrm>
            <a:off x="2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tlanta United Wins MLS Cup, Ending The City's 23 Year ...">
            <a:extLst>
              <a:ext uri="{FF2B5EF4-FFF2-40B4-BE49-F238E27FC236}">
                <a16:creationId xmlns:a16="http://schemas.microsoft.com/office/drawing/2014/main" id="{EA3619FC-D1E6-BD46-9D89-EDBBA3540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6" r="12783" b="-1"/>
          <a:stretch/>
        </p:blipFill>
        <p:spPr bwMode="auto"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England finally wins penalty shootout at World Cup">
            <a:extLst>
              <a:ext uri="{FF2B5EF4-FFF2-40B4-BE49-F238E27FC236}">
                <a16:creationId xmlns:a16="http://schemas.microsoft.com/office/drawing/2014/main" id="{240F0C75-5C09-494A-AB8F-84674B32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3" r="25443" b="-1"/>
          <a:stretch/>
        </p:blipFill>
        <p:spPr bwMode="auto">
          <a:xfrm rot="376144">
            <a:off x="8913121" y="235"/>
            <a:ext cx="3194357" cy="3531752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A25A90-6176-9048-A116-7CD714118BDD}"/>
              </a:ext>
            </a:extLst>
          </p:cNvPr>
          <p:cNvSpPr txBox="1"/>
          <p:nvPr/>
        </p:nvSpPr>
        <p:spPr>
          <a:xfrm>
            <a:off x="8614839" y="6231276"/>
            <a:ext cx="32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Coded by Bruno </a:t>
            </a:r>
            <a:r>
              <a:rPr lang="en-US" sz="1200" dirty="0" err="1"/>
              <a:t>Cubas</a:t>
            </a:r>
            <a:r>
              <a:rPr lang="en-US" sz="1200" dirty="0"/>
              <a:t> Garcia with help of previous codes from </a:t>
            </a:r>
            <a:r>
              <a:rPr lang="en-US" sz="1200" dirty="0" err="1"/>
              <a:t>Github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63E93-E082-E743-986C-421C619F2B2E}"/>
              </a:ext>
            </a:extLst>
          </p:cNvPr>
          <p:cNvSpPr txBox="1"/>
          <p:nvPr/>
        </p:nvSpPr>
        <p:spPr>
          <a:xfrm>
            <a:off x="5481663" y="5700705"/>
            <a:ext cx="39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BAD5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https://github.com/ksu-is/AtlantaUnited</a:t>
            </a:r>
            <a:endParaRPr lang="en-US" dirty="0">
              <a:solidFill>
                <a:srgbClr val="CBAD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4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Atlanta United 2018 Championship season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Atlanta United 2018 Championship season</dc:title>
  <dc:creator>Bruno Cubas</dc:creator>
  <cp:lastModifiedBy>Bruno Cubas</cp:lastModifiedBy>
  <cp:revision>2</cp:revision>
  <dcterms:created xsi:type="dcterms:W3CDTF">2020-04-23T18:42:17Z</dcterms:created>
  <dcterms:modified xsi:type="dcterms:W3CDTF">2020-04-23T18:47:39Z</dcterms:modified>
</cp:coreProperties>
</file>